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90" d="100"/>
          <a:sy n="90" d="100"/>
        </p:scale>
        <p:origin x="39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87E8F9-B06B-40F7-759B-C3D865AE2D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74F6FF-2881-841D-5DCE-21B401129B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2C1A1B-C24A-19FB-E4B2-E0D3A148C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987DD2-D694-C889-6190-A9C99643F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644745-D97C-58F1-E64B-47EC4823C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9031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63BFC4-24A4-A7CF-0B6F-4D2AD51CD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3B1A2C7-69F7-FDCE-530C-07DEE7E655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2784C0-5A0E-EF5F-CD62-4DF317D8D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64FAAA-3AE2-9265-403A-E0322DB64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E0BD8C7-D908-8986-5940-05C7F0037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306060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EA84BF0-1F35-5F4E-9098-2F630E6EBA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B46012A-5AD7-AFC4-8A9D-13A6985606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190987-37DD-C07B-C0E3-E00F20333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1A7F61-93FF-5062-C4F8-F5B162DA3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852A2A-1DEC-5D82-DE0A-B156490DF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4430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AF416F-65F7-BD42-9399-88DF30240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130D96-AC46-9686-6B11-29880B3C45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1F4687-65E0-5D3A-1963-8F742F17E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B509B8-BCE8-2974-1A66-36BFBB501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0799C8-5406-0481-8F78-C06BF7EDF8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2888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EF94E0-8237-9104-F614-3C2FC1AA3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74ED6AA-5D73-7B5B-B8B8-6881B362B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CF904C8-E221-9AF4-9B07-C816FBC82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98AE8D6-EB8E-B73B-D4AB-687346139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CC0A54-80B5-75BA-1261-A8269A361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8787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8E9816-F77D-0E79-EC64-241C7CA4A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960A2E-727E-5618-E83C-323CF080B3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D81EC64-60B5-C136-1B94-BEBF87AEC3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E3C27E5-1D09-CB0B-309F-02974CBD6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7FD8257-BEF4-1041-5E91-54C798532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4B7E308-D670-9477-665A-BDC6EAB7C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0476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9AB517-6A8F-AE2E-7B64-01ACF03EE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3827693-459F-0CCA-111D-312D8DCB96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E3ECA8C-AC9A-8353-D3D4-FEBD4392A5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621A71D-0C3E-5BC2-DA44-CE8A3B91CF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5F5BD7B-7484-DE54-1BF8-C521289C81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FE7113C-E389-2929-FBFE-BC8B25E42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8E1AB19-836D-FD5F-19A7-A9F88EC04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2F3C0DF2-DE0A-180C-E9B7-E6EF437FC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8440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3D3588-331A-3D25-03D6-8ED387D32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3C914B5-E586-300C-61FA-5980D3B60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9A4E325-9E53-2453-9B4D-2C8BA38E4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DF527ED-DA62-E88D-3A5D-08CDC541A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03982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B378052-11BF-D271-0AA8-A4B9B7FD85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B67C5B1-108F-2271-F67E-6D2B33BA6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38C678D-D0ED-66A6-2C2A-C7CDC7D57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4871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F01730-251F-8485-4229-BCE5DCECB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72A54B1-354C-C407-425D-66E56F2093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D2D09E-FDF4-2817-5EC7-B23E1BF61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03C5168-E2DE-A523-335D-9BC913C10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C555072-1E94-5A47-260E-6D5BE7798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88FF41-4C38-9E73-F161-F22D3BDE7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88096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C2535B-FB94-7275-AAC6-14F39F868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E665F62-C03A-B4EC-DD54-3231E590DB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CC1516F-AB63-E8D8-E757-6F9D965F8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F3312C3-3F61-01E6-1A5D-073F31F87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2C81F8-772E-2170-5815-F8DEC7C60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6A6E62-976C-2059-AF4A-8A32A4701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7512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9E77822-A7F4-3830-E2C1-D1EEE27A4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EB5B4F3-808E-DAD4-B8AF-5065B93FB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D1CD06-0AFF-95D9-54BB-5EAE759061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ADFCDB-7B7C-4D42-887A-DD795D0A0C6F}" type="datetimeFigureOut">
              <a:rPr lang="es-ES" smtClean="0"/>
              <a:t>21/09/2023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3168B7F-BA20-4DA8-9243-002C723E1A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ED2C3B-E78A-90CC-243A-B4A018A9DA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3DE0C4-2769-4398-83E0-1A12BF9EC07C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5598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CECB08-CA49-66A5-66D0-FFDEBAB0BD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04AD775-EFF5-7CF2-BBFC-1C8D60BA55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91560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en blanco y negro&#10;&#10;Descripción generada automáticamente con confianza media">
            <a:extLst>
              <a:ext uri="{FF2B5EF4-FFF2-40B4-BE49-F238E27FC236}">
                <a16:creationId xmlns:a16="http://schemas.microsoft.com/office/drawing/2014/main" id="{F450CD58-367F-7F5D-A63B-34B09F87F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649" y="1435100"/>
            <a:ext cx="8482702" cy="4351338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4CBDD894-2650-3003-15F2-06846465944C}"/>
              </a:ext>
            </a:extLst>
          </p:cNvPr>
          <p:cNvSpPr txBox="1"/>
          <p:nvPr/>
        </p:nvSpPr>
        <p:spPr>
          <a:xfrm>
            <a:off x="2962656" y="4005072"/>
            <a:ext cx="256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0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66A4B5F-8001-B5E6-D2F9-B3E4EA0E3054}"/>
              </a:ext>
            </a:extLst>
          </p:cNvPr>
          <p:cNvSpPr txBox="1"/>
          <p:nvPr/>
        </p:nvSpPr>
        <p:spPr>
          <a:xfrm>
            <a:off x="3578352" y="4005072"/>
            <a:ext cx="256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6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4BB45BC-3F96-7338-E0DC-156779CB50A7}"/>
              </a:ext>
            </a:extLst>
          </p:cNvPr>
          <p:cNvSpPr txBox="1"/>
          <p:nvPr/>
        </p:nvSpPr>
        <p:spPr>
          <a:xfrm>
            <a:off x="4126992" y="4005072"/>
            <a:ext cx="256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1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3E1C591-4846-9CEB-756C-7294BE0B8C02}"/>
              </a:ext>
            </a:extLst>
          </p:cNvPr>
          <p:cNvSpPr txBox="1"/>
          <p:nvPr/>
        </p:nvSpPr>
        <p:spPr>
          <a:xfrm>
            <a:off x="4754880" y="4005072"/>
            <a:ext cx="256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2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DE38474A-6CBF-DD07-9571-DC32D5046E37}"/>
              </a:ext>
            </a:extLst>
          </p:cNvPr>
          <p:cNvSpPr txBox="1"/>
          <p:nvPr/>
        </p:nvSpPr>
        <p:spPr>
          <a:xfrm>
            <a:off x="5321808" y="4005072"/>
            <a:ext cx="256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8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3943953-DACB-6B86-AB69-B76874B28AE4}"/>
              </a:ext>
            </a:extLst>
          </p:cNvPr>
          <p:cNvSpPr txBox="1"/>
          <p:nvPr/>
        </p:nvSpPr>
        <p:spPr>
          <a:xfrm>
            <a:off x="2962656" y="2591318"/>
            <a:ext cx="256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4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71CE508D-A8B3-C327-8D3A-A39C8376E04F}"/>
              </a:ext>
            </a:extLst>
          </p:cNvPr>
          <p:cNvSpPr txBox="1"/>
          <p:nvPr/>
        </p:nvSpPr>
        <p:spPr>
          <a:xfrm>
            <a:off x="3575304" y="2591318"/>
            <a:ext cx="256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7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1950F9A-D0AB-73CC-2B06-7A47DA1DB2F9}"/>
              </a:ext>
            </a:extLst>
          </p:cNvPr>
          <p:cNvSpPr txBox="1"/>
          <p:nvPr/>
        </p:nvSpPr>
        <p:spPr>
          <a:xfrm>
            <a:off x="8229602" y="4005072"/>
            <a:ext cx="256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5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3521F7E8-5079-11C7-8481-D1327A460FA3}"/>
              </a:ext>
            </a:extLst>
          </p:cNvPr>
          <p:cNvSpPr txBox="1"/>
          <p:nvPr/>
        </p:nvSpPr>
        <p:spPr>
          <a:xfrm>
            <a:off x="8845298" y="2591318"/>
            <a:ext cx="256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187439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contenido 6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6D76ED4C-8C3B-6EAF-C995-D186B71CF5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649" y="1343025"/>
            <a:ext cx="8482702" cy="4351338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E8D02852-EAF1-EDD8-021E-F315D5B1EB58}"/>
              </a:ext>
            </a:extLst>
          </p:cNvPr>
          <p:cNvSpPr txBox="1"/>
          <p:nvPr/>
        </p:nvSpPr>
        <p:spPr>
          <a:xfrm>
            <a:off x="4407408" y="4340352"/>
            <a:ext cx="2560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9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7F639CE-157F-B376-9B85-8FB434CFDF5F}"/>
              </a:ext>
            </a:extLst>
          </p:cNvPr>
          <p:cNvSpPr txBox="1"/>
          <p:nvPr/>
        </p:nvSpPr>
        <p:spPr>
          <a:xfrm>
            <a:off x="6912864" y="2322575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11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CFB642ED-1E28-0A19-1F4B-9CFD361570FF}"/>
              </a:ext>
            </a:extLst>
          </p:cNvPr>
          <p:cNvSpPr txBox="1"/>
          <p:nvPr/>
        </p:nvSpPr>
        <p:spPr>
          <a:xfrm>
            <a:off x="6056376" y="2322575"/>
            <a:ext cx="457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10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3775C323-AF16-0746-3661-37F423BEF6C1}"/>
              </a:ext>
            </a:extLst>
          </p:cNvPr>
          <p:cNvSpPr txBox="1"/>
          <p:nvPr/>
        </p:nvSpPr>
        <p:spPr>
          <a:xfrm>
            <a:off x="6135624" y="4330837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12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122113F-5970-66CF-DA15-E406E3E8F819}"/>
              </a:ext>
            </a:extLst>
          </p:cNvPr>
          <p:cNvSpPr txBox="1"/>
          <p:nvPr/>
        </p:nvSpPr>
        <p:spPr>
          <a:xfrm>
            <a:off x="5266944" y="4330837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FFFF00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4065961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Marcador de contenido 18" descr="Un dibujo de un árbol&#10;&#10;Descripción generada automáticamente con confianza baja">
            <a:extLst>
              <a:ext uri="{FF2B5EF4-FFF2-40B4-BE49-F238E27FC236}">
                <a16:creationId xmlns:a16="http://schemas.microsoft.com/office/drawing/2014/main" id="{0E70715C-0DF8-491C-1ABF-CFDE0A2B91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649" y="1253331"/>
            <a:ext cx="8482702" cy="4351338"/>
          </a:xfr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B9B2F3C9-EFFF-32CB-78A0-1E7E793B7B03}"/>
              </a:ext>
            </a:extLst>
          </p:cNvPr>
          <p:cNvSpPr txBox="1"/>
          <p:nvPr/>
        </p:nvSpPr>
        <p:spPr>
          <a:xfrm>
            <a:off x="4329684" y="4948057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25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ED7AD5F-98C3-0FE5-4C62-97F53DF97136}"/>
              </a:ext>
            </a:extLst>
          </p:cNvPr>
          <p:cNvSpPr txBox="1"/>
          <p:nvPr/>
        </p:nvSpPr>
        <p:spPr>
          <a:xfrm>
            <a:off x="5099304" y="4948057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24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3EBEB24-D937-24BB-7552-3BD68097EF48}"/>
              </a:ext>
            </a:extLst>
          </p:cNvPr>
          <p:cNvSpPr txBox="1"/>
          <p:nvPr/>
        </p:nvSpPr>
        <p:spPr>
          <a:xfrm>
            <a:off x="6417564" y="3637417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21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A157908-C70E-5F6C-12A2-6F2F4826CC23}"/>
              </a:ext>
            </a:extLst>
          </p:cNvPr>
          <p:cNvSpPr txBox="1"/>
          <p:nvPr/>
        </p:nvSpPr>
        <p:spPr>
          <a:xfrm>
            <a:off x="4443984" y="3637416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20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5572B29-5A9F-5FA9-9B2F-BD0E4B905656}"/>
              </a:ext>
            </a:extLst>
          </p:cNvPr>
          <p:cNvSpPr txBox="1"/>
          <p:nvPr/>
        </p:nvSpPr>
        <p:spPr>
          <a:xfrm>
            <a:off x="4443984" y="2943585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22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68DF918-5CF2-78AC-30F0-DF3F40FD0AE9}"/>
              </a:ext>
            </a:extLst>
          </p:cNvPr>
          <p:cNvSpPr txBox="1"/>
          <p:nvPr/>
        </p:nvSpPr>
        <p:spPr>
          <a:xfrm>
            <a:off x="5099304" y="1579604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27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6FD6862-2E8A-C83A-B4F9-56F905AF2059}"/>
              </a:ext>
            </a:extLst>
          </p:cNvPr>
          <p:cNvSpPr txBox="1"/>
          <p:nvPr/>
        </p:nvSpPr>
        <p:spPr>
          <a:xfrm>
            <a:off x="5852922" y="1579602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26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CAF2C83-9AB9-1206-506E-E09D7AE3DD08}"/>
              </a:ext>
            </a:extLst>
          </p:cNvPr>
          <p:cNvSpPr txBox="1"/>
          <p:nvPr/>
        </p:nvSpPr>
        <p:spPr>
          <a:xfrm>
            <a:off x="6606540" y="1579603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2414532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F197695C-821C-F790-34DC-5AEA2412A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649" y="1253331"/>
            <a:ext cx="8482702" cy="4351338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A9A25B06-1844-BBE1-69EE-774DA84F9622}"/>
              </a:ext>
            </a:extLst>
          </p:cNvPr>
          <p:cNvSpPr txBox="1"/>
          <p:nvPr/>
        </p:nvSpPr>
        <p:spPr>
          <a:xfrm>
            <a:off x="4615434" y="4948056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17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CC9A196-7158-E823-4619-D18BA3C6219B}"/>
              </a:ext>
            </a:extLst>
          </p:cNvPr>
          <p:cNvSpPr txBox="1"/>
          <p:nvPr/>
        </p:nvSpPr>
        <p:spPr>
          <a:xfrm>
            <a:off x="5586222" y="4948056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16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FE20406-F624-6F96-9A36-CE0FD1E411BB}"/>
              </a:ext>
            </a:extLst>
          </p:cNvPr>
          <p:cNvSpPr txBox="1"/>
          <p:nvPr/>
        </p:nvSpPr>
        <p:spPr>
          <a:xfrm>
            <a:off x="7349490" y="3204207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19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467276B-7B46-A982-356A-40AA14A6A1A5}"/>
              </a:ext>
            </a:extLst>
          </p:cNvPr>
          <p:cNvSpPr txBox="1"/>
          <p:nvPr/>
        </p:nvSpPr>
        <p:spPr>
          <a:xfrm>
            <a:off x="4615434" y="2541626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15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CF46CEB1-C8EA-C368-4F39-02EBA8C8DC02}"/>
              </a:ext>
            </a:extLst>
          </p:cNvPr>
          <p:cNvSpPr txBox="1"/>
          <p:nvPr/>
        </p:nvSpPr>
        <p:spPr>
          <a:xfrm>
            <a:off x="5586222" y="2541627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14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0616D4CE-E786-7CA7-D972-F5FA6CB99D5D}"/>
              </a:ext>
            </a:extLst>
          </p:cNvPr>
          <p:cNvSpPr txBox="1"/>
          <p:nvPr/>
        </p:nvSpPr>
        <p:spPr>
          <a:xfrm>
            <a:off x="6558915" y="1541503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43204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Una imagen de un videojuego&#10;&#10;Descripción generada automáticamente con confianza baja">
            <a:extLst>
              <a:ext uri="{FF2B5EF4-FFF2-40B4-BE49-F238E27FC236}">
                <a16:creationId xmlns:a16="http://schemas.microsoft.com/office/drawing/2014/main" id="{E836A392-817F-623C-9F99-0C96E66ED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649" y="1253331"/>
            <a:ext cx="8482702" cy="4351338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7918BD0-75DB-8FC4-7282-627AE02F04BF}"/>
              </a:ext>
            </a:extLst>
          </p:cNvPr>
          <p:cNvSpPr txBox="1"/>
          <p:nvPr/>
        </p:nvSpPr>
        <p:spPr>
          <a:xfrm>
            <a:off x="2999698" y="2519980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0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4AC8423-FB65-C409-2CAA-52B2E553471B}"/>
              </a:ext>
            </a:extLst>
          </p:cNvPr>
          <p:cNvSpPr txBox="1"/>
          <p:nvPr/>
        </p:nvSpPr>
        <p:spPr>
          <a:xfrm>
            <a:off x="4383727" y="2519976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7949C848-7DC3-8CA1-8BB0-072C3136D5D2}"/>
              </a:ext>
            </a:extLst>
          </p:cNvPr>
          <p:cNvSpPr txBox="1"/>
          <p:nvPr/>
        </p:nvSpPr>
        <p:spPr>
          <a:xfrm>
            <a:off x="5702187" y="2519976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4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9FB7B4F-A3C1-223F-1B30-FCF6CB7BA16F}"/>
              </a:ext>
            </a:extLst>
          </p:cNvPr>
          <p:cNvSpPr txBox="1"/>
          <p:nvPr/>
        </p:nvSpPr>
        <p:spPr>
          <a:xfrm>
            <a:off x="7032248" y="2519977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3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3A3E1E6-38B7-895F-FBA4-9313E63DF597}"/>
              </a:ext>
            </a:extLst>
          </p:cNvPr>
          <p:cNvSpPr txBox="1"/>
          <p:nvPr/>
        </p:nvSpPr>
        <p:spPr>
          <a:xfrm>
            <a:off x="8416277" y="2519976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819576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Un dibujo de una persona&#10;&#10;Descripción generada automáticamente con confianza baja">
            <a:extLst>
              <a:ext uri="{FF2B5EF4-FFF2-40B4-BE49-F238E27FC236}">
                <a16:creationId xmlns:a16="http://schemas.microsoft.com/office/drawing/2014/main" id="{7BA4B917-C690-A3B4-67CC-6CD2A475EE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649" y="1253331"/>
            <a:ext cx="8482702" cy="4351338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958281C9-9551-4156-0122-150AB006BFC3}"/>
              </a:ext>
            </a:extLst>
          </p:cNvPr>
          <p:cNvSpPr txBox="1"/>
          <p:nvPr/>
        </p:nvSpPr>
        <p:spPr>
          <a:xfrm>
            <a:off x="6820664" y="1868402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6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8F6B57C-1CE3-7731-9819-D7C2D1D8C00F}"/>
              </a:ext>
            </a:extLst>
          </p:cNvPr>
          <p:cNvSpPr txBox="1"/>
          <p:nvPr/>
        </p:nvSpPr>
        <p:spPr>
          <a:xfrm>
            <a:off x="4615434" y="1868403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581496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mujer, parado, niña, árbol&#10;&#10;Descripción generada automáticamente">
            <a:extLst>
              <a:ext uri="{FF2B5EF4-FFF2-40B4-BE49-F238E27FC236}">
                <a16:creationId xmlns:a16="http://schemas.microsoft.com/office/drawing/2014/main" id="{6A1F216E-5A57-65D4-6113-F8FA8DD805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649" y="1253331"/>
            <a:ext cx="8482702" cy="4351338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79F53A66-3C5E-5B29-EF78-A9DE29F13868}"/>
              </a:ext>
            </a:extLst>
          </p:cNvPr>
          <p:cNvSpPr txBox="1"/>
          <p:nvPr/>
        </p:nvSpPr>
        <p:spPr>
          <a:xfrm>
            <a:off x="5702187" y="2519976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4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7FB6D52-F792-4BA1-54B1-047D303C6ED2}"/>
              </a:ext>
            </a:extLst>
          </p:cNvPr>
          <p:cNvSpPr txBox="1"/>
          <p:nvPr/>
        </p:nvSpPr>
        <p:spPr>
          <a:xfrm>
            <a:off x="7317627" y="2318314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10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AC8D13C2-07F2-12F6-D301-63FFC80E8455}"/>
              </a:ext>
            </a:extLst>
          </p:cNvPr>
          <p:cNvSpPr txBox="1"/>
          <p:nvPr/>
        </p:nvSpPr>
        <p:spPr>
          <a:xfrm>
            <a:off x="7317627" y="3985689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9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4FD997E-8C3C-3DBB-A991-8E32E48FDDAE}"/>
              </a:ext>
            </a:extLst>
          </p:cNvPr>
          <p:cNvSpPr txBox="1"/>
          <p:nvPr/>
        </p:nvSpPr>
        <p:spPr>
          <a:xfrm>
            <a:off x="3279027" y="3985688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712460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en blanco y negro&#10;&#10;Descripción generada automáticamente con confianza baja">
            <a:extLst>
              <a:ext uri="{FF2B5EF4-FFF2-40B4-BE49-F238E27FC236}">
                <a16:creationId xmlns:a16="http://schemas.microsoft.com/office/drawing/2014/main" id="{EF722407-6CB6-330A-BE37-7160B0755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649" y="1253331"/>
            <a:ext cx="8482702" cy="4351338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EE5895D9-08C9-989B-4F81-0480571F91B7}"/>
              </a:ext>
            </a:extLst>
          </p:cNvPr>
          <p:cNvSpPr txBox="1"/>
          <p:nvPr/>
        </p:nvSpPr>
        <p:spPr>
          <a:xfrm>
            <a:off x="5781294" y="5071466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8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8E9EDB9E-2E17-0738-D926-B0E0AFC332A6}"/>
              </a:ext>
            </a:extLst>
          </p:cNvPr>
          <p:cNvSpPr txBox="1"/>
          <p:nvPr/>
        </p:nvSpPr>
        <p:spPr>
          <a:xfrm>
            <a:off x="5781294" y="1406246"/>
            <a:ext cx="3779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200" b="1" dirty="0">
                <a:solidFill>
                  <a:srgbClr val="FFFF00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796449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</Words>
  <Application>Microsoft Office PowerPoint</Application>
  <PresentationFormat>Panorámica</PresentationFormat>
  <Paragraphs>41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IGNACIO GARCÍA - BERRO NAVARRO</dc:creator>
  <cp:lastModifiedBy>IGNACIO GARCÍA - BERRO NAVARRO</cp:lastModifiedBy>
  <cp:revision>6</cp:revision>
  <dcterms:created xsi:type="dcterms:W3CDTF">2023-09-20T12:57:08Z</dcterms:created>
  <dcterms:modified xsi:type="dcterms:W3CDTF">2023-09-21T15:05:13Z</dcterms:modified>
</cp:coreProperties>
</file>

<file path=docProps/thumbnail.jpeg>
</file>